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16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21.png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5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4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omments" Target="../comments/comment7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95" y="1146449"/>
            <a:ext cx="7358566" cy="14924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1EE737-A772-424E-A704-CC0131F8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5" y="1260824"/>
            <a:ext cx="8430685" cy="547534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3" y="2638927"/>
            <a:ext cx="7973221" cy="37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57F65B-E5A3-4A73-B5AB-616726AFD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9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2D88C6-4986-484A-85FA-C939AA51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" y="1126055"/>
            <a:ext cx="11269648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FD31C0-18DC-4FF5-9B90-3A443D3A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96" y="1060929"/>
            <a:ext cx="6955887" cy="55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228</Words>
  <Application>Microsoft Office PowerPoint</Application>
  <PresentationFormat>Widescreen</PresentationFormat>
  <Paragraphs>50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ABNER LUCAS DA ROCHA SANTOS .</cp:lastModifiedBy>
  <cp:revision>188</cp:revision>
  <dcterms:created xsi:type="dcterms:W3CDTF">2021-03-05T23:06:20Z</dcterms:created>
  <dcterms:modified xsi:type="dcterms:W3CDTF">2021-04-23T02:57:52Z</dcterms:modified>
</cp:coreProperties>
</file>